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17"/>
  </p:normalViewPr>
  <p:slideViewPr>
    <p:cSldViewPr snapToGrid="0" snapToObjects="1">
      <p:cViewPr varScale="1">
        <p:scale>
          <a:sx n="88" d="100"/>
          <a:sy n="88" d="100"/>
        </p:scale>
        <p:origin x="6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Klik om stijl te bewerken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</a:lstStyle>
          <a:p>
            <a:r>
              <a:t>Klikken om de ondertitelstijl van het model te bewerken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 om stijl te bewerken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Klikken om de tekststijl van het model te bewerken</a:t>
            </a:r>
          </a:p>
          <a:p>
            <a:pPr lvl="1"/>
            <a:r>
              <a:t>Tweede niveau</a:t>
            </a:r>
          </a:p>
          <a:p>
            <a:pPr lvl="2"/>
            <a:r>
              <a:t>Derde niveau</a:t>
            </a:r>
          </a:p>
          <a:p>
            <a:pPr lvl="3"/>
            <a:r>
              <a:t>Vierde niveau</a:t>
            </a:r>
          </a:p>
          <a:p>
            <a:pPr lvl="4"/>
            <a:r>
              <a:t>Vijfde niveau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Klik om stijl te bewerken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Klikken om de tekststijl van het model te bewerken</a:t>
            </a:r>
          </a:p>
          <a:p>
            <a:pPr lvl="1"/>
            <a:r>
              <a:t>Tweede niveau</a:t>
            </a:r>
          </a:p>
          <a:p>
            <a:pPr lvl="2"/>
            <a:r>
              <a:t>Derde niveau</a:t>
            </a:r>
          </a:p>
          <a:p>
            <a:pPr lvl="3"/>
            <a:r>
              <a:t>Vierde niveau</a:t>
            </a:r>
          </a:p>
          <a:p>
            <a:pPr lvl="4"/>
            <a:r>
              <a:t>Vijfde niveau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 om stijl te bewerken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Klikken om de tekststijl van het model te bewerken</a:t>
            </a:r>
          </a:p>
          <a:p>
            <a:pPr lvl="1"/>
            <a:r>
              <a:t>Tweede niveau</a:t>
            </a:r>
          </a:p>
          <a:p>
            <a:pPr lvl="2"/>
            <a:r>
              <a:t>Derde niveau</a:t>
            </a:r>
          </a:p>
          <a:p>
            <a:pPr lvl="3"/>
            <a:r>
              <a:t>Vierde niveau</a:t>
            </a:r>
          </a:p>
          <a:p>
            <a:pPr lvl="4"/>
            <a:r>
              <a:t>Vijfde niveau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Klik om stijl te bewerken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</a:lstStyle>
          <a:p>
            <a:r>
              <a:t>Klikken om de tekststijl van het model te bewerken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 om stijl te bewerken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Klikken om de tekststijl van het model te bewerken</a:t>
            </a:r>
          </a:p>
          <a:p>
            <a:pPr lvl="1"/>
            <a:r>
              <a:t>Tweede niveau</a:t>
            </a:r>
          </a:p>
          <a:p>
            <a:pPr lvl="2"/>
            <a:r>
              <a:t>Derde niveau</a:t>
            </a:r>
          </a:p>
          <a:p>
            <a:pPr lvl="3"/>
            <a:r>
              <a:t>Vierde niveau</a:t>
            </a:r>
          </a:p>
          <a:p>
            <a:pPr lvl="4"/>
            <a:r>
              <a:t>Vijfde niveau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Klik om stijl te bewerken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</a:lstStyle>
          <a:p>
            <a:r>
              <a:t>Klikken om de tekststijl van het model te bewerken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Klik om stijl te bewerken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Klik om stijl te bewerken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Klikken om de tekststijl van het model te bewerken</a:t>
            </a:r>
          </a:p>
          <a:p>
            <a:pPr lvl="1"/>
            <a:r>
              <a:t>Tweede niveau</a:t>
            </a:r>
          </a:p>
          <a:p>
            <a:pPr lvl="2"/>
            <a:r>
              <a:t>Derde niveau</a:t>
            </a:r>
          </a:p>
          <a:p>
            <a:pPr lvl="3"/>
            <a:r>
              <a:t>Vierde niveau</a:t>
            </a:r>
          </a:p>
          <a:p>
            <a:pPr lvl="4"/>
            <a:r>
              <a:t>Vijfde niveau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Klik om stijl te bewerken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</a:lstStyle>
          <a:p>
            <a:r>
              <a:t>Klikken om de tekststijl van het model te bewerken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Klik om stijl te bewerken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Klikken om de tekststijl van het model te bewerken</a:t>
            </a:r>
          </a:p>
          <a:p>
            <a:pPr lvl="1"/>
            <a:r>
              <a:t>Tweede niveau</a:t>
            </a:r>
          </a:p>
          <a:p>
            <a:pPr lvl="2"/>
            <a:r>
              <a:t>Derde niveau</a:t>
            </a:r>
          </a:p>
          <a:p>
            <a:pPr lvl="3"/>
            <a:r>
              <a:t>Vierde niveau</a:t>
            </a:r>
          </a:p>
          <a:p>
            <a:pPr lvl="4"/>
            <a:r>
              <a:t>Vijfde niveau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title"/>
          </p:nvPr>
        </p:nvSpPr>
        <p:spPr>
          <a:xfrm>
            <a:off x="838200" y="1378858"/>
            <a:ext cx="10515600" cy="31183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/>
          </a:lstStyle>
          <a:p>
            <a:r>
              <a:rPr lang="nl-NL" b="1" dirty="0">
                <a:solidFill>
                  <a:srgbClr val="7030A0"/>
                </a:solidFill>
              </a:rPr>
              <a:t>Deutsche </a:t>
            </a:r>
            <a:br>
              <a:rPr lang="nl-NL" b="1" dirty="0">
                <a:solidFill>
                  <a:srgbClr val="7030A0"/>
                </a:solidFill>
              </a:rPr>
            </a:br>
            <a:r>
              <a:rPr lang="nl-NL" b="1" dirty="0" err="1">
                <a:solidFill>
                  <a:srgbClr val="7030A0"/>
                </a:solidFill>
              </a:rPr>
              <a:t>Gewohnheiten</a:t>
            </a:r>
            <a:r>
              <a:rPr lang="nl-NL" b="1" dirty="0">
                <a:solidFill>
                  <a:srgbClr val="7030A0"/>
                </a:solidFill>
              </a:rPr>
              <a:t> </a:t>
            </a:r>
            <a:r>
              <a:rPr lang="nl-NL" b="1" dirty="0" err="1">
                <a:solidFill>
                  <a:srgbClr val="7030A0"/>
                </a:solidFill>
              </a:rPr>
              <a:t>mit</a:t>
            </a:r>
            <a:r>
              <a:rPr lang="nl-NL" b="1" dirty="0">
                <a:solidFill>
                  <a:srgbClr val="7030A0"/>
                </a:solidFill>
              </a:rPr>
              <a:t> Karnaval </a:t>
            </a:r>
            <a:br>
              <a:rPr lang="nl-NL" b="1" dirty="0">
                <a:solidFill>
                  <a:srgbClr val="7030A0"/>
                </a:solidFill>
              </a:rPr>
            </a:br>
            <a:br>
              <a:rPr lang="nl-NL" b="1" dirty="0">
                <a:solidFill>
                  <a:srgbClr val="7030A0"/>
                </a:solidFill>
              </a:rPr>
            </a:br>
            <a:r>
              <a:rPr lang="nl-NL" dirty="0">
                <a:sym typeface="Calibri"/>
              </a:rPr>
              <a:t>1) </a:t>
            </a:r>
            <a:r>
              <a:rPr lang="nl-NL" dirty="0" err="1">
                <a:sym typeface="Calibri"/>
              </a:rPr>
              <a:t>Umzug</a:t>
            </a:r>
            <a:r>
              <a:rPr lang="nl-NL" dirty="0">
                <a:sym typeface="Calibri"/>
              </a:rPr>
              <a:t> / Optocht </a:t>
            </a:r>
            <a:br>
              <a:rPr lang="nl-NL" dirty="0">
                <a:sym typeface="Calibri"/>
              </a:rPr>
            </a:br>
            <a:endParaRPr b="1" dirty="0">
              <a:solidFill>
                <a:srgbClr val="7030A0"/>
              </a:solidFill>
            </a:endParaRPr>
          </a:p>
        </p:txBody>
      </p:sp>
      <p:sp>
        <p:nvSpPr>
          <p:cNvPr id="114" name="Shape 114"/>
          <p:cNvSpPr/>
          <p:nvPr/>
        </p:nvSpPr>
        <p:spPr>
          <a:xfrm>
            <a:off x="4959121" y="6269354"/>
            <a:ext cx="92396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endParaRPr dirty="0"/>
          </a:p>
        </p:txBody>
      </p:sp>
      <p:pic>
        <p:nvPicPr>
          <p:cNvPr id="4" name="Afbeelding 3" descr="Afbeelding met buiten, persoon, danser, sport&#10;&#10;Automatisch gegenereerde beschrijving">
            <a:extLst>
              <a:ext uri="{FF2B5EF4-FFF2-40B4-BE49-F238E27FC236}">
                <a16:creationId xmlns:a16="http://schemas.microsoft.com/office/drawing/2014/main" id="{3BBE25CA-A5B7-5B4D-A1E4-1EF7A717E4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493" y="2670116"/>
            <a:ext cx="6809013" cy="3830070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F5D8BDC2-D57D-314C-99A6-5F84940867E1}"/>
              </a:ext>
            </a:extLst>
          </p:cNvPr>
          <p:cNvSpPr/>
          <p:nvPr/>
        </p:nvSpPr>
        <p:spPr>
          <a:xfrm flipH="1">
            <a:off x="5809221" y="1378858"/>
            <a:ext cx="27687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======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lang="nl-NL" dirty="0"/>
              <a:t>2) Essen </a:t>
            </a:r>
            <a:r>
              <a:rPr lang="nl-NL" dirty="0" err="1"/>
              <a:t>und</a:t>
            </a:r>
            <a:r>
              <a:rPr lang="nl-NL" dirty="0"/>
              <a:t> </a:t>
            </a:r>
            <a:r>
              <a:rPr lang="nl-NL" dirty="0" err="1"/>
              <a:t>Trinken</a:t>
            </a:r>
            <a:r>
              <a:rPr lang="nl-NL" dirty="0"/>
              <a:t> </a:t>
            </a:r>
            <a:endParaRPr dirty="0"/>
          </a:p>
        </p:txBody>
      </p:sp>
      <p:sp>
        <p:nvSpPr>
          <p:cNvPr id="118" name="Shape 118"/>
          <p:cNvSpPr/>
          <p:nvPr/>
        </p:nvSpPr>
        <p:spPr>
          <a:xfrm>
            <a:off x="4480267" y="6308725"/>
            <a:ext cx="92396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endParaRPr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B8CB1E7-66F7-C94D-AEEC-7BC3395CF7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972" y="2061028"/>
            <a:ext cx="7514693" cy="4146037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lang="nl-NL" dirty="0"/>
              <a:t>3) </a:t>
            </a:r>
            <a:r>
              <a:rPr lang="nl-NL" dirty="0" err="1"/>
              <a:t>Verkleiden</a:t>
            </a:r>
            <a:r>
              <a:rPr lang="nl-NL" dirty="0"/>
              <a:t> </a:t>
            </a:r>
            <a:endParaRPr dirty="0"/>
          </a:p>
        </p:txBody>
      </p:sp>
      <p:pic>
        <p:nvPicPr>
          <p:cNvPr id="3" name="Afbeelding 2" descr="Afbeelding met kleurrijk, gekleed, versierd, kleding&#10;&#10;Automatisch gegenereerde beschrijving">
            <a:extLst>
              <a:ext uri="{FF2B5EF4-FFF2-40B4-BE49-F238E27FC236}">
                <a16:creationId xmlns:a16="http://schemas.microsoft.com/office/drawing/2014/main" id="{E3057216-E48B-0B4E-A401-C6B50E2F8C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828" y="1690688"/>
            <a:ext cx="6096000" cy="457200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lang="nl-NL" dirty="0"/>
              <a:t>4) Vasten </a:t>
            </a:r>
            <a:endParaRPr dirty="0"/>
          </a:p>
        </p:txBody>
      </p:sp>
      <p:sp>
        <p:nvSpPr>
          <p:cNvPr id="126" name="Shape 126"/>
          <p:cNvSpPr/>
          <p:nvPr/>
        </p:nvSpPr>
        <p:spPr>
          <a:xfrm>
            <a:off x="4448335" y="6311900"/>
            <a:ext cx="92396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endParaRPr dirty="0"/>
          </a:p>
        </p:txBody>
      </p:sp>
      <p:pic>
        <p:nvPicPr>
          <p:cNvPr id="3" name="Afbeelding 2" descr="Afbeelding met tekst, teken, illustratie&#10;&#10;Automatisch gegenereerde beschrijving">
            <a:extLst>
              <a:ext uri="{FF2B5EF4-FFF2-40B4-BE49-F238E27FC236}">
                <a16:creationId xmlns:a16="http://schemas.microsoft.com/office/drawing/2014/main" id="{F16B06DD-5836-9548-BAB5-C6A115EE3F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171" y="1690688"/>
            <a:ext cx="4978400" cy="49784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lang="nl-NL" dirty="0"/>
              <a:t>6) </a:t>
            </a:r>
            <a:r>
              <a:rPr lang="nl-NL" dirty="0" err="1"/>
              <a:t>Fünfte</a:t>
            </a:r>
            <a:r>
              <a:rPr lang="nl-NL" dirty="0"/>
              <a:t> </a:t>
            </a:r>
            <a:r>
              <a:rPr lang="nl-NL" dirty="0" err="1"/>
              <a:t>Jahreszeit</a:t>
            </a:r>
            <a:r>
              <a:rPr lang="nl-NL" dirty="0"/>
              <a:t> </a:t>
            </a:r>
            <a:endParaRPr dirty="0"/>
          </a:p>
        </p:txBody>
      </p:sp>
      <p:sp>
        <p:nvSpPr>
          <p:cNvPr id="130" name="Shape 130"/>
          <p:cNvSpPr/>
          <p:nvPr/>
        </p:nvSpPr>
        <p:spPr>
          <a:xfrm>
            <a:off x="4390307" y="6311900"/>
            <a:ext cx="92396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endParaRPr dirty="0"/>
          </a:p>
        </p:txBody>
      </p:sp>
      <p:pic>
        <p:nvPicPr>
          <p:cNvPr id="3" name="Afbeelding 2" descr="Afbeelding met persoon, zwart, poseren&#10;&#10;Automatisch gegenereerde beschrijving">
            <a:extLst>
              <a:ext uri="{FF2B5EF4-FFF2-40B4-BE49-F238E27FC236}">
                <a16:creationId xmlns:a16="http://schemas.microsoft.com/office/drawing/2014/main" id="{E32FED53-5177-4641-8A9C-70B26E1576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525" y="1416050"/>
            <a:ext cx="4552950" cy="45529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lang="nl-NL" dirty="0"/>
              <a:t>7) Alaaf &amp; </a:t>
            </a:r>
            <a:r>
              <a:rPr lang="nl-NL" dirty="0" err="1"/>
              <a:t>Helau</a:t>
            </a:r>
            <a:r>
              <a:rPr lang="nl-NL" dirty="0"/>
              <a:t> </a:t>
            </a:r>
            <a:endParaRPr dirty="0"/>
          </a:p>
        </p:txBody>
      </p:sp>
      <p:sp>
        <p:nvSpPr>
          <p:cNvPr id="136" name="Shape 136"/>
          <p:cNvSpPr/>
          <p:nvPr/>
        </p:nvSpPr>
        <p:spPr>
          <a:xfrm>
            <a:off x="3142882" y="1992781"/>
            <a:ext cx="92396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endParaRPr dirty="0"/>
          </a:p>
        </p:txBody>
      </p:sp>
      <p:sp>
        <p:nvSpPr>
          <p:cNvPr id="138" name="Shape 138"/>
          <p:cNvSpPr/>
          <p:nvPr/>
        </p:nvSpPr>
        <p:spPr>
          <a:xfrm>
            <a:off x="4746590" y="6009806"/>
            <a:ext cx="92396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endParaRPr dirty="0"/>
          </a:p>
        </p:txBody>
      </p:sp>
      <p:pic>
        <p:nvPicPr>
          <p:cNvPr id="4" name="Afbeelding 3" descr="Afbeelding met tekst&#10;&#10;Automatisch gegenereerde beschrijving">
            <a:extLst>
              <a:ext uri="{FF2B5EF4-FFF2-40B4-BE49-F238E27FC236}">
                <a16:creationId xmlns:a16="http://schemas.microsoft.com/office/drawing/2014/main" id="{981FF4B5-4A07-F443-9D15-A2C026C6DF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867" y="2010864"/>
            <a:ext cx="6858000" cy="38989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lang="nl-NL" dirty="0"/>
              <a:t> 8) </a:t>
            </a:r>
            <a:r>
              <a:rPr lang="nl-NL" b="1" dirty="0" err="1"/>
              <a:t>Altweiberfastnacht</a:t>
            </a:r>
            <a:endParaRPr dirty="0"/>
          </a:p>
        </p:txBody>
      </p:sp>
      <p:sp>
        <p:nvSpPr>
          <p:cNvPr id="142" name="Shape 142"/>
          <p:cNvSpPr/>
          <p:nvPr/>
        </p:nvSpPr>
        <p:spPr>
          <a:xfrm>
            <a:off x="4122061" y="6031210"/>
            <a:ext cx="92396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endParaRPr dirty="0"/>
          </a:p>
        </p:txBody>
      </p:sp>
      <p:pic>
        <p:nvPicPr>
          <p:cNvPr id="3" name="Afbeelding 2" descr="Afbeelding met persoon, groep, mensen, poseren&#10;&#10;Automatisch gegenereerde beschrijving">
            <a:extLst>
              <a:ext uri="{FF2B5EF4-FFF2-40B4-BE49-F238E27FC236}">
                <a16:creationId xmlns:a16="http://schemas.microsoft.com/office/drawing/2014/main" id="{CD9706C9-8A13-184E-9698-EAB4F902BD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690688"/>
            <a:ext cx="6790267" cy="50927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lang="nl-NL" b="1" dirty="0"/>
              <a:t>9) </a:t>
            </a:r>
            <a:r>
              <a:rPr lang="nl-NL" b="1" dirty="0" err="1"/>
              <a:t>gesetzlicher</a:t>
            </a:r>
            <a:r>
              <a:rPr lang="nl-NL" b="1" dirty="0"/>
              <a:t> </a:t>
            </a:r>
            <a:r>
              <a:rPr lang="nl-NL" b="1" dirty="0" err="1"/>
              <a:t>Feiertag</a:t>
            </a:r>
            <a:r>
              <a:rPr lang="nl-NL" dirty="0"/>
              <a:t>? </a:t>
            </a:r>
            <a:endParaRPr dirty="0"/>
          </a:p>
        </p:txBody>
      </p:sp>
      <p:sp>
        <p:nvSpPr>
          <p:cNvPr id="146" name="Shape 146"/>
          <p:cNvSpPr/>
          <p:nvPr/>
        </p:nvSpPr>
        <p:spPr>
          <a:xfrm>
            <a:off x="3210624" y="6311900"/>
            <a:ext cx="92396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endParaRPr dirty="0"/>
          </a:p>
        </p:txBody>
      </p:sp>
      <p:pic>
        <p:nvPicPr>
          <p:cNvPr id="3" name="Afbeelding 2" descr="Afbeelding met tekst, schrijfgerei, kantoorartikelen, pen&#10;&#10;Automatisch gegenereerde beschrijving">
            <a:extLst>
              <a:ext uri="{FF2B5EF4-FFF2-40B4-BE49-F238E27FC236}">
                <a16:creationId xmlns:a16="http://schemas.microsoft.com/office/drawing/2014/main" id="{82755F24-7227-9945-A0EA-42D1C06770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267" y="1861344"/>
            <a:ext cx="7620000" cy="42799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rPr lang="nl-NL" dirty="0"/>
              <a:t>10) </a:t>
            </a:r>
            <a:r>
              <a:rPr lang="nl-NL" dirty="0" err="1"/>
              <a:t>Verschiedene</a:t>
            </a:r>
            <a:r>
              <a:rPr lang="nl-NL" dirty="0"/>
              <a:t> </a:t>
            </a:r>
            <a:r>
              <a:rPr lang="nl-NL" dirty="0" err="1"/>
              <a:t>Traditionen</a:t>
            </a:r>
            <a:r>
              <a:rPr lang="nl-NL" dirty="0"/>
              <a:t> in den </a:t>
            </a:r>
            <a:r>
              <a:rPr lang="nl-NL" dirty="0" err="1"/>
              <a:t>verschiedenen</a:t>
            </a:r>
            <a:r>
              <a:rPr lang="nl-NL" dirty="0"/>
              <a:t>  </a:t>
            </a:r>
            <a:r>
              <a:rPr lang="nl-NL" dirty="0" err="1"/>
              <a:t>Bundesländern</a:t>
            </a:r>
            <a:r>
              <a:rPr lang="nl-NL" dirty="0"/>
              <a:t> </a:t>
            </a:r>
            <a:endParaRPr dirty="0"/>
          </a:p>
        </p:txBody>
      </p:sp>
      <p:sp>
        <p:nvSpPr>
          <p:cNvPr id="150" name="Shape 150"/>
          <p:cNvSpPr/>
          <p:nvPr/>
        </p:nvSpPr>
        <p:spPr>
          <a:xfrm>
            <a:off x="5014517" y="6311900"/>
            <a:ext cx="92396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endParaRPr dirty="0"/>
          </a:p>
        </p:txBody>
      </p:sp>
      <p:pic>
        <p:nvPicPr>
          <p:cNvPr id="3" name="Afbeelding 2" descr="Afbeelding met kaart&#10;&#10;Automatisch gegenereerde beschrijving">
            <a:extLst>
              <a:ext uri="{FF2B5EF4-FFF2-40B4-BE49-F238E27FC236}">
                <a16:creationId xmlns:a16="http://schemas.microsoft.com/office/drawing/2014/main" id="{60691D18-0216-F746-96E6-DCB25609C8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257" y="1701388"/>
            <a:ext cx="4027410" cy="5072177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 animBg="1" advAuto="0"/>
    </p:bld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Kantoorthem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Kantoorthem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51</Words>
  <Application>Microsoft Macintosh PowerPoint</Application>
  <PresentationFormat>Breedbeeld</PresentationFormat>
  <Paragraphs>10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Deutsche  Gewohnheiten mit Karnaval   1) Umzug / Optocht  </vt:lpstr>
      <vt:lpstr>2) Essen und Trinken </vt:lpstr>
      <vt:lpstr>3) Verkleiden </vt:lpstr>
      <vt:lpstr>4) Vasten </vt:lpstr>
      <vt:lpstr>6) Fünfte Jahreszeit </vt:lpstr>
      <vt:lpstr>7) Alaaf &amp; Helau </vt:lpstr>
      <vt:lpstr> 8) Altweiberfastnacht</vt:lpstr>
      <vt:lpstr>9) gesetzlicher Feiertag? </vt:lpstr>
      <vt:lpstr>10) Verschiedene Traditionen in den verschiedenen  Bundesländern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Deutsche  Gewohnheiten mit Karnaval   1) Umzug / Optocht  </dc:title>
  <cp:lastModifiedBy>Diana Stein</cp:lastModifiedBy>
  <cp:revision>2</cp:revision>
  <dcterms:modified xsi:type="dcterms:W3CDTF">2021-01-28T14:50:47Z</dcterms:modified>
</cp:coreProperties>
</file>